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3" r:id="rId5"/>
    <p:sldId id="259" r:id="rId6"/>
    <p:sldId id="262" r:id="rId7"/>
    <p:sldId id="260" r:id="rId8"/>
    <p:sldId id="261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27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09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8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673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65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27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14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3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2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4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089F7-EA01-4FAB-8807-A3A96D4CC58C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8EB8E-31FE-4F17-87E4-3493495186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792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Профессия-КИНОЛОГ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09731" y="2753673"/>
            <a:ext cx="5568288" cy="435133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Презентацию подготовила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Ученица 5 класса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МКОУ «</a:t>
            </a:r>
            <a:r>
              <a:rPr lang="ru-RU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Большесалырская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СШ»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Кригер Дарья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131" y="2129050"/>
            <a:ext cx="4952702" cy="384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79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24853"/>
            <a:ext cx="9144000" cy="18288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Профессия-КИНОЛОГ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58781"/>
            <a:ext cx="9144000" cy="4826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58780"/>
            <a:ext cx="9144000" cy="499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Кинолог</a:t>
            </a:r>
            <a:endParaRPr lang="ru-RU" sz="6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68643"/>
            <a:ext cx="10515600" cy="4108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5"/>
                </a:solidFill>
              </a:rPr>
              <a:t> </a:t>
            </a:r>
            <a:r>
              <a:rPr lang="ru-RU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это специалист по воспитанию и разведению собак. Кинологи изучают физиологию и анатомию собак. Еще они изучают особенности поведения четвероногих питомцев. Кинологи учатся использовать их умения для пользы человека.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В основе всех этих занятий лежит наука о собаках-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кинология</a:t>
            </a:r>
            <a:r>
              <a:rPr lang="ru-RU" sz="32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1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61537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Чаще всего на службе служат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ОВЧАРКИ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88" y="1995696"/>
            <a:ext cx="5336498" cy="416526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91" y="1995696"/>
            <a:ext cx="5730614" cy="41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6" y="0"/>
            <a:ext cx="10514352" cy="1124262"/>
          </a:xfrm>
        </p:spPr>
        <p:txBody>
          <a:bodyPr/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ОВЧАРКА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4265"/>
            <a:ext cx="10515600" cy="5208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Вес взрослой собаки обычно колеблется в пределах от 25 до 40 кг. Высота в холке составляет 60-65 см. Средняя продолжительность жизни немецких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ОВЧАРОК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12-14 лет. При сбалансированном питании и своевременном  лечении продолжительность жизни собаки увеличивается до 16-17 лет . У немецкой овчарки очень развит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инте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Л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лект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она способна за 2-3 недели выучить более 10-15 команд (конечно же с помощью человека) .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8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9367"/>
            <a:ext cx="10515600" cy="73601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Учение включает все тонкости собаководства специфику взаимодействия людей и животных правила ухода за представителями отдельных пород </a:t>
            </a:r>
            <a:r>
              <a:rPr lang="ru-RU" dirty="0" smtClean="0">
                <a:latin typeface="Arial Black" panose="020B0A04020102020204" pitchFamily="34" charset="0"/>
              </a:rPr>
              <a:t>.</a:t>
            </a:r>
            <a:br>
              <a:rPr lang="ru-RU" dirty="0" smtClean="0">
                <a:latin typeface="Arial Black" panose="020B0A04020102020204" pitchFamily="34" charset="0"/>
              </a:rPr>
            </a:br>
            <a:endParaRPr lang="ru-RU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140" y="2634019"/>
            <a:ext cx="6036860" cy="411245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91" y="2634018"/>
            <a:ext cx="5187829" cy="411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104" y="-1"/>
            <a:ext cx="10106932" cy="196527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Главное в профессии кинолога- находить общий язык с </a:t>
            </a: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собакой, </a:t>
            </a: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не принимать физических наказаний </a:t>
            </a:r>
            <a:r>
              <a:rPr lang="ru-RU" sz="30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И</a:t>
            </a: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 доверять </a:t>
            </a:r>
            <a:r>
              <a:rPr lang="ru-RU" sz="4000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друг другу</a:t>
            </a:r>
            <a:endParaRPr lang="ru-RU" sz="4000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04" y="2210936"/>
            <a:ext cx="8761864" cy="464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14" y="600502"/>
            <a:ext cx="8666328" cy="5745708"/>
          </a:xfrm>
        </p:spPr>
      </p:pic>
    </p:spTree>
    <p:extLst>
      <p:ext uri="{BB962C8B-B14F-4D97-AF65-F5344CB8AC3E}">
        <p14:creationId xmlns:p14="http://schemas.microsoft.com/office/powerpoint/2010/main" val="348682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169</Words>
  <Application>Microsoft Office PowerPoint</Application>
  <PresentationFormat>Широкоэкранный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Тема Office</vt:lpstr>
      <vt:lpstr>Профессия-КИНОЛОГ</vt:lpstr>
      <vt:lpstr>Профессия-КИНОЛОГ</vt:lpstr>
      <vt:lpstr>Кинолог</vt:lpstr>
      <vt:lpstr>Презентация PowerPoint</vt:lpstr>
      <vt:lpstr>Чаще всего на службе служат ОВЧАРКИ</vt:lpstr>
      <vt:lpstr> ОВЧАРКА</vt:lpstr>
      <vt:lpstr>Учение включает все тонкости собаководства специфику взаимодействия людей и животных правила ухода за представителями отдельных пород .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кинолог</dc:title>
  <dc:creator>Пользователь Windows</dc:creator>
  <cp:lastModifiedBy>Пользователь Windows</cp:lastModifiedBy>
  <cp:revision>15</cp:revision>
  <dcterms:created xsi:type="dcterms:W3CDTF">2020-12-09T07:07:21Z</dcterms:created>
  <dcterms:modified xsi:type="dcterms:W3CDTF">2020-12-09T09:58:52Z</dcterms:modified>
</cp:coreProperties>
</file>